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6E80-691F-40D2-B626-93BB3923BE13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6FDDA-3DD7-41C8-B07A-AA4337AC1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68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E6E80-691F-40D2-B626-93BB3923BE13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6FDDA-3DD7-41C8-B07A-AA4337AC1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4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1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34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05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026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23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5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908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707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048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301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721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3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507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443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069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757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072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2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597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595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807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71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7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04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1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2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2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3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76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3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1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5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53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3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0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04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8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33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0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0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65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 smtClean="0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88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84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54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78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80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5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2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3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5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9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27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87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5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59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3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28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13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0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98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70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89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74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12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04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82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62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3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7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79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67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9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58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8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8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75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022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78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33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77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99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40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90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0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54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7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293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59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4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740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321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86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25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1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744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62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81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207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3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8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36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434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45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리소스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436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61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822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072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화면 슬라이드 쇼(4:3)</PresentationFormat>
  <Paragraphs>120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2021-04-01T15:47:24Z</dcterms:created>
  <dcterms:modified xsi:type="dcterms:W3CDTF">2021-04-01T15:47:24Z</dcterms:modified>
</cp:coreProperties>
</file>